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Alice"/>
      <p:regular r:id="rId18"/>
    </p:embeddedFont>
    <p:embeddedFont>
      <p:font typeface="Alice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  <p:embeddedFont>
      <p:font typeface="Lora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FormFlow: Streamlined Form Submission &amp; Location Reviews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Welcome to FormFlow, the comprehensive web application designed to simplify your form submission experience. Today, we'll explore our two core features: the Biography Information form and the Location Review system.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907" y="464225"/>
            <a:ext cx="5410795" cy="52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Intelligent Chatbot Assistant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0907" y="1413867"/>
            <a:ext cx="338232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Your 24/7 Support Companion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90907" y="1899166"/>
            <a:ext cx="721125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advanced chatbot provides instant assistance with powerful features: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907" y="2359104"/>
            <a:ext cx="422077" cy="4220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0907" y="2992160"/>
            <a:ext cx="211062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Streaming Replies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90907" y="3424833"/>
            <a:ext cx="721125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Get real-time responses that appear as they're generated, eliminating waiting time.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7" y="4116943"/>
            <a:ext cx="422077" cy="4220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0907" y="4749998"/>
            <a:ext cx="211062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Session Reset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90907" y="5182672"/>
            <a:ext cx="721125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Start fresh conversations with a single click when changing topics.</a:t>
            </a:r>
            <a:endParaRPr lang="en-US" sz="13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07" y="5874782"/>
            <a:ext cx="422077" cy="42207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0907" y="6507837"/>
            <a:ext cx="211359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Document Integration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590907" y="6940510"/>
            <a:ext cx="721125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 user guides and wiki documentation directly through contextual RAG technology.</a:t>
            </a:r>
            <a:endParaRPr lang="en-US" sz="13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742" y="1434941"/>
            <a:ext cx="5768340" cy="57683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21742" y="7393186"/>
            <a:ext cx="5825252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chatbot integrates seamlessly with all form features, providing guidance exactly when you need it.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895" y="389573"/>
            <a:ext cx="4025741" cy="44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Intelligent Chatbot Demo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5895" y="1186458"/>
            <a:ext cx="244792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Live Demonstration Transcript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95895" y="1549598"/>
            <a:ext cx="3150513" cy="362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Opening the chatbot interface from any form page with a single click.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495895" y="2039779"/>
            <a:ext cx="3150513" cy="362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Asking the chatbot about address validation requirements, showing streaming replies as they appear.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495895" y="2529959"/>
            <a:ext cx="3150513" cy="362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Demonstrating how the chatbot accesses documentation to provide accurate form field guidance.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495895" y="3020139"/>
            <a:ext cx="3150513" cy="362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Requesting help with photo upload requirements for location reviews.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495895" y="3510320"/>
            <a:ext cx="3150513" cy="362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Using the session reset feature to start a new conversation about submission history.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99548" y="1172289"/>
            <a:ext cx="10142577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Video9.mp4</a:t>
            </a:r>
            <a:endParaRPr lang="en-US" sz="11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9548" y="1558290"/>
            <a:ext cx="10142577" cy="693955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3999548" y="8657153"/>
            <a:ext cx="10142577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Live demo showcasing all chatbot features in context of form submission workflow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495895" y="9125307"/>
            <a:ext cx="13638609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intelligent chatbot integrates with every step of the form submission process, providing contextual assistance exactly when users need it most, reducing support tickets by 67%.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8118753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A: Direct Biography Form Access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412" y="1503759"/>
            <a:ext cx="356449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Old Way vs. The New Way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8412" y="2019895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Previously, users had to search and manually navigate to FormA for submitting biographical information.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8412" y="2755821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new integration allows direct access from website B, eliminating multiple steps and streamlining the user experience.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8412" y="3509724"/>
            <a:ext cx="224468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Benefits: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8412" y="3969782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Reduced navigation time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8412" y="4319707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 transitions between platforms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8412" y="4669631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Improved completion rates</a:t>
            </a:r>
            <a:endParaRPr lang="en-US" sz="14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895" y="1526143"/>
            <a:ext cx="6467713" cy="646771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41895" y="8195786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Live demonstration with video1.mp4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8028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Alternative Navigation Methods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97354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Access the Dashboard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541401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Navigate to your personal dashboard after logging in to access all available forms.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198031" y="3257074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7" name="Text 5"/>
          <p:cNvSpPr/>
          <p:nvPr/>
        </p:nvSpPr>
        <p:spPr>
          <a:xfrm>
            <a:off x="5424845" y="3710702"/>
            <a:ext cx="2843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Select Biography 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4845" y="4201120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Choose the Biography Information option from the forms menu.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02272" y="2916912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0EDE6"/>
          </a:solidFill>
          <a:ln/>
        </p:spPr>
      </p:sp>
      <p:sp>
        <p:nvSpPr>
          <p:cNvPr id="10" name="Text 8"/>
          <p:cNvSpPr/>
          <p:nvPr/>
        </p:nvSpPr>
        <p:spPr>
          <a:xfrm>
            <a:off x="9829086" y="33705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Complete &amp; Submit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9086" y="3860959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Fill in required fields and submit with a single click.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112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Watch video2.mp4 for a step-by-step demonstration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Post-Processing View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4611529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What Happens After Submission?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Once your biographical information is submitted, our system processes the data through several validation steps.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16468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verification checks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56675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Auto-formatting of entries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96882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Cross-referencing with existing records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48425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Video3.mp4 demonstrates the complete post-processing view that confirms successful submission.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505"/>
            <a:ext cx="9903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B: Location Review Submission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16912"/>
            <a:ext cx="3260646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050983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Access Form 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541401"/>
            <a:ext cx="28070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Navigate directly to our Location Review form from the main dashboard.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35" y="2916912"/>
            <a:ext cx="3260765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81249" y="4050983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Complete Fields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281249" y="4541401"/>
            <a:ext cx="2807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Enter location details, rating, and your personal review experience.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916912"/>
            <a:ext cx="3260646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42014" y="4050983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Submit Review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42014" y="4541401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Click submit to process your location feedback.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846" y="2916912"/>
            <a:ext cx="3260765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02660" y="4050983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02660" y="4541401"/>
            <a:ext cx="2807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112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Video4.mp4 provides a complete walkthrough of the submission process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7675007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Smart Address Auto-Complete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932" y="1892498"/>
            <a:ext cx="3645456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U.S. Postal Code Lookup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0932" y="2542103"/>
            <a:ext cx="7608570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intelligent form includes a powerful time-saving feature for U.S. locations: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0932" y="3519249"/>
            <a:ext cx="508397" cy="50839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6" name="Text 4"/>
          <p:cNvSpPr/>
          <p:nvPr/>
        </p:nvSpPr>
        <p:spPr>
          <a:xfrm>
            <a:off x="1525310" y="3592592"/>
            <a:ext cx="2928699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Enter only the postal code (ZIP)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736425" y="3519249"/>
            <a:ext cx="508397" cy="50839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8" name="Text 6"/>
          <p:cNvSpPr/>
          <p:nvPr/>
        </p:nvSpPr>
        <p:spPr>
          <a:xfrm>
            <a:off x="5470803" y="3592592"/>
            <a:ext cx="2928699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automatically populates city, state, and street data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0932" y="5128974"/>
            <a:ext cx="508397" cy="50839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0" name="Text 8"/>
          <p:cNvSpPr/>
          <p:nvPr/>
        </p:nvSpPr>
        <p:spPr>
          <a:xfrm>
            <a:off x="1525310" y="5202317"/>
            <a:ext cx="687419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 and adjust any details as needed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0932" y="5891570"/>
            <a:ext cx="7608570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feature reduces form completion time by up to 40% and minimizes data entry errors.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8382" y="1920716"/>
            <a:ext cx="4888587" cy="4888587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958382" y="7063502"/>
            <a:ext cx="4888587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See it in action in video5.mp4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5142"/>
            <a:ext cx="59924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Form Validation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84083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Validation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901315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system performs automatic checks on all submitted data, highlighting any issues immediately.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184083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410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Clear Error Messages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290131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When validation fails, users receive specific guidance on how to correct each field.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06553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033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Quick Resolution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523786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Fix issues without losing previously entered information and resubmit with a single click.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7315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Video6.mp4 demonstrates the validation process for failed submissions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8118753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Successful Submission &amp; Review Upload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412" y="1503759"/>
            <a:ext cx="300370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Post-Submission Process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8412" y="2019895"/>
            <a:ext cx="6467713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After successful form processing, users can enhance their location review with additional content: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8412" y="2755821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Upload photos of the location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8412" y="3105745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rating details across multiple categories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8412" y="3455670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specific feedback on services or amenities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8412" y="3805595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Tag special features or accessibility options</a:t>
            </a:r>
            <a:endParaRPr lang="en-US" sz="14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895" y="1526143"/>
            <a:ext cx="6467713" cy="646771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41895" y="8195786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Video7.mp4 shows the complete upload and review process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6439"/>
            <a:ext cx="9080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Submission History &amp; Management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884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95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View History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8628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 a comprehensive list of all your past submissions, sortable by date, type, or status.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19884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995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Edit Submissions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48628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Update or correct information on pending reviews before final processing.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19884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9958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Track Progress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486281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 the status of all your submissions through our intuitive dashboard.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830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Video8.mp4 demonstrates how to navigate your submission history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2025-07-04T09:07:16Z</dcterms:created>
  <dcterms:modified xsi:type="dcterms:W3CDTF">2025-07-04T09:07:16Z</dcterms:modified>
</cp:coreProperties>
</file>